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117" d="100"/>
          <a:sy n="117" d="100"/>
        </p:scale>
        <p:origin x="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4" name="Shape 2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Shape 26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2" name="Shape 272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78" name="Shape 2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5" name="Shape 2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1" name="Shape 2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Shape 29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9" name="Shape 299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07" name="Shape 3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Shape 22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Shape 23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Shape 24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Shape 24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>
            <a:spLocks noGrp="1" noRot="1" noChangeAspect="1"/>
          </p:cNvSpPr>
          <p:nvPr>
            <p:ph type="sldImg" idx="2"/>
          </p:nvPr>
        </p:nvSpPr>
        <p:spPr>
          <a:xfrm>
            <a:off x="380999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Shape 25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Section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Shape 20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Shape 22"/>
          <p:cNvSpPr>
            <a:spLocks noGrp="1"/>
          </p:cNvSpPr>
          <p:nvPr>
            <p:ph type="pic" idx="2"/>
          </p:nvPr>
        </p:nvSpPr>
        <p:spPr>
          <a:xfrm>
            <a:off x="435429" y="1609725"/>
            <a:ext cx="2362200" cy="1647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/>
          <p:nvPr/>
        </p:nvSpPr>
        <p:spPr>
          <a:xfrm flipH="1">
            <a:off x="435428" y="4629150"/>
            <a:ext cx="7086600" cy="514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Shape 24"/>
          <p:cNvSpPr/>
          <p:nvPr/>
        </p:nvSpPr>
        <p:spPr>
          <a:xfrm>
            <a:off x="435429" y="0"/>
            <a:ext cx="7086600" cy="14859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35429" y="4343400"/>
            <a:ext cx="7086600" cy="285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240"/>
              </a:spcBef>
              <a:buClr>
                <a:srgbClr val="FFFFFF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9717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640"/>
              </a:spcBef>
              <a:buClr>
                <a:srgbClr val="FFFFFF"/>
              </a:buClr>
              <a:buFont typeface="Arial"/>
              <a:buNone/>
              <a:defRPr sz="3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pic" idx="4"/>
          </p:nvPr>
        </p:nvSpPr>
        <p:spPr>
          <a:xfrm>
            <a:off x="29500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5"/>
          </p:nvPr>
        </p:nvSpPr>
        <p:spPr>
          <a:xfrm>
            <a:off x="5312228" y="1600200"/>
            <a:ext cx="22098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Portrait with Captio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pic" idx="2"/>
          </p:nvPr>
        </p:nvSpPr>
        <p:spPr>
          <a:xfrm>
            <a:off x="4341046" y="400050"/>
            <a:ext cx="3431400" cy="3431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pic" idx="3"/>
          </p:nvPr>
        </p:nvSpPr>
        <p:spPr>
          <a:xfrm>
            <a:off x="685800" y="400050"/>
            <a:ext cx="3429000" cy="34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4"/>
          </p:nvPr>
        </p:nvSpPr>
        <p:spPr>
          <a:xfrm>
            <a:off x="4343400" y="3943350"/>
            <a:ext cx="34290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Landscape with Captions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pic" idx="2"/>
          </p:nvPr>
        </p:nvSpPr>
        <p:spPr>
          <a:xfrm>
            <a:off x="4343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pic" idx="3"/>
          </p:nvPr>
        </p:nvSpPr>
        <p:spPr>
          <a:xfrm>
            <a:off x="152400" y="814387"/>
            <a:ext cx="4038600" cy="2271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152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body" idx="4"/>
          </p:nvPr>
        </p:nvSpPr>
        <p:spPr>
          <a:xfrm>
            <a:off x="4343400" y="3200400"/>
            <a:ext cx="4038600" cy="80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60"/>
              </a:spcBef>
              <a:buClr>
                <a:schemeClr val="dk2"/>
              </a:buClr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Shape 10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Shape 10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Landscape with Caption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pic" idx="2"/>
          </p:nvPr>
        </p:nvSpPr>
        <p:spPr>
          <a:xfrm>
            <a:off x="43434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pic" idx="3"/>
          </p:nvPr>
        </p:nvSpPr>
        <p:spPr>
          <a:xfrm>
            <a:off x="228600" y="251460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pic" idx="4"/>
          </p:nvPr>
        </p:nvSpPr>
        <p:spPr>
          <a:xfrm>
            <a:off x="4343400" y="171450"/>
            <a:ext cx="3947100" cy="222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28600" y="171450"/>
            <a:ext cx="3947100" cy="222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Mixed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pic" idx="2"/>
          </p:nvPr>
        </p:nvSpPr>
        <p:spPr>
          <a:xfrm>
            <a:off x="4648200" y="2343721"/>
            <a:ext cx="3697200" cy="207959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pic" idx="3"/>
          </p:nvPr>
        </p:nvSpPr>
        <p:spPr>
          <a:xfrm>
            <a:off x="228600" y="171450"/>
            <a:ext cx="4251900" cy="4251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pic" idx="4"/>
          </p:nvPr>
        </p:nvSpPr>
        <p:spPr>
          <a:xfrm>
            <a:off x="4648200" y="171450"/>
            <a:ext cx="3672900" cy="206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" name="Shape 11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Shape 12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Caption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pic" idx="2"/>
          </p:nvPr>
        </p:nvSpPr>
        <p:spPr>
          <a:xfrm>
            <a:off x="18669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4" name="Shape 124"/>
          <p:cNvSpPr>
            <a:spLocks noGrp="1"/>
          </p:cNvSpPr>
          <p:nvPr>
            <p:ph type="pic" idx="3"/>
          </p:nvPr>
        </p:nvSpPr>
        <p:spPr>
          <a:xfrm>
            <a:off x="1866900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pic" idx="4"/>
          </p:nvPr>
        </p:nvSpPr>
        <p:spPr>
          <a:xfrm>
            <a:off x="4305300" y="171450"/>
            <a:ext cx="22860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pic" idx="5"/>
          </p:nvPr>
        </p:nvSpPr>
        <p:spPr>
          <a:xfrm>
            <a:off x="4306085" y="2628900"/>
            <a:ext cx="22851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152400" y="171450"/>
            <a:ext cx="1676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body" idx="6"/>
          </p:nvPr>
        </p:nvSpPr>
        <p:spPr>
          <a:xfrm>
            <a:off x="6629400" y="17145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9" name="Shape 129"/>
          <p:cNvSpPr txBox="1">
            <a:spLocks noGrp="1"/>
          </p:cNvSpPr>
          <p:nvPr>
            <p:ph type="body" idx="7"/>
          </p:nvPr>
        </p:nvSpPr>
        <p:spPr>
          <a:xfrm>
            <a:off x="152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r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0" name="Shape 130"/>
          <p:cNvSpPr txBox="1">
            <a:spLocks noGrp="1"/>
          </p:cNvSpPr>
          <p:nvPr>
            <p:ph type="body" idx="8"/>
          </p:nvPr>
        </p:nvSpPr>
        <p:spPr>
          <a:xfrm>
            <a:off x="6629400" y="3543300"/>
            <a:ext cx="1676400" cy="14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Landscape with Captions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/>
          </p:cNvSpPr>
          <p:nvPr>
            <p:ph type="pic" idx="2"/>
          </p:nvPr>
        </p:nvSpPr>
        <p:spPr>
          <a:xfrm>
            <a:off x="533400" y="514350"/>
            <a:ext cx="3653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5334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pic" idx="3"/>
          </p:nvPr>
        </p:nvSpPr>
        <p:spPr>
          <a:xfrm>
            <a:off x="4267200" y="51435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8" name="Shape 138"/>
          <p:cNvSpPr>
            <a:spLocks noGrp="1"/>
          </p:cNvSpPr>
          <p:nvPr>
            <p:ph type="pic" idx="4"/>
          </p:nvPr>
        </p:nvSpPr>
        <p:spPr>
          <a:xfrm>
            <a:off x="5334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pic" idx="5"/>
          </p:nvPr>
        </p:nvSpPr>
        <p:spPr>
          <a:xfrm>
            <a:off x="4267200" y="2628900"/>
            <a:ext cx="3657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type="body" idx="6"/>
          </p:nvPr>
        </p:nvSpPr>
        <p:spPr>
          <a:xfrm>
            <a:off x="5334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body" idx="7"/>
          </p:nvPr>
        </p:nvSpPr>
        <p:spPr>
          <a:xfrm>
            <a:off x="4267200" y="474345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8"/>
          </p:nvPr>
        </p:nvSpPr>
        <p:spPr>
          <a:xfrm>
            <a:off x="4267200" y="228600"/>
            <a:ext cx="3657600" cy="228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20"/>
              </a:spcBef>
              <a:buClr>
                <a:schemeClr val="dk2"/>
              </a:buClr>
              <a:buFont typeface="Arial"/>
              <a:buNone/>
              <a:defRPr sz="16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4" name="Shape 14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Shape 14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 Portrait with Large Caption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/>
          </p:cNvSpPr>
          <p:nvPr>
            <p:ph type="pic" idx="2"/>
          </p:nvPr>
        </p:nvSpPr>
        <p:spPr>
          <a:xfrm>
            <a:off x="2286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pic" idx="3"/>
          </p:nvPr>
        </p:nvSpPr>
        <p:spPr>
          <a:xfrm>
            <a:off x="43434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idx="4"/>
          </p:nvPr>
        </p:nvSpPr>
        <p:spPr>
          <a:xfrm>
            <a:off x="22860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idx="5"/>
          </p:nvPr>
        </p:nvSpPr>
        <p:spPr>
          <a:xfrm>
            <a:off x="6400800" y="312267"/>
            <a:ext cx="2006700" cy="20067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228600" y="2514600"/>
            <a:ext cx="8153400" cy="22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560"/>
              </a:spcBef>
              <a:buClr>
                <a:schemeClr val="dk2"/>
              </a:buClr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2" name="Shape 1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Shape 15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-Up: 1 Portrait with 3 Landscap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pic" idx="2"/>
          </p:nvPr>
        </p:nvSpPr>
        <p:spPr>
          <a:xfrm>
            <a:off x="343291" y="193248"/>
            <a:ext cx="4764300" cy="4764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pic" idx="3"/>
          </p:nvPr>
        </p:nvSpPr>
        <p:spPr>
          <a:xfrm>
            <a:off x="5446339" y="193248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8" name="Shape 158"/>
          <p:cNvSpPr>
            <a:spLocks noGrp="1"/>
          </p:cNvSpPr>
          <p:nvPr>
            <p:ph type="pic" idx="4"/>
          </p:nvPr>
        </p:nvSpPr>
        <p:spPr>
          <a:xfrm>
            <a:off x="5446339" y="1824492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pic" idx="5"/>
          </p:nvPr>
        </p:nvSpPr>
        <p:spPr>
          <a:xfrm>
            <a:off x="5446339" y="3455736"/>
            <a:ext cx="2670000" cy="1501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3 Landscape with 2 Portrait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pic" idx="2"/>
          </p:nvPr>
        </p:nvSpPr>
        <p:spPr>
          <a:xfrm>
            <a:off x="228600" y="25717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pic" idx="3"/>
          </p:nvPr>
        </p:nvSpPr>
        <p:spPr>
          <a:xfrm>
            <a:off x="2438400" y="171450"/>
            <a:ext cx="5562600" cy="3129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6" name="Shape 166"/>
          <p:cNvSpPr>
            <a:spLocks noGrp="1"/>
          </p:cNvSpPr>
          <p:nvPr>
            <p:ph type="pic" idx="4"/>
          </p:nvPr>
        </p:nvSpPr>
        <p:spPr>
          <a:xfrm>
            <a:off x="228600" y="171450"/>
            <a:ext cx="2070300" cy="23430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pic" idx="5"/>
          </p:nvPr>
        </p:nvSpPr>
        <p:spPr>
          <a:xfrm>
            <a:off x="52578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pic" idx="6"/>
          </p:nvPr>
        </p:nvSpPr>
        <p:spPr>
          <a:xfrm>
            <a:off x="2438400" y="3371850"/>
            <a:ext cx="2743200" cy="154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9" name="Shape 16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Shape 171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quare with Caption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/>
          </p:cNvSpPr>
          <p:nvPr>
            <p:ph type="pic" idx="2"/>
          </p:nvPr>
        </p:nvSpPr>
        <p:spPr>
          <a:xfrm>
            <a:off x="2133600" y="571500"/>
            <a:ext cx="4873200" cy="3657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2133600" y="4286250"/>
            <a:ext cx="4876800" cy="628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Shape 17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533400" y="163792"/>
            <a:ext cx="7467600" cy="420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533400" y="4457700"/>
            <a:ext cx="7467600" cy="57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Square with Caption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2"/>
          </p:nvPr>
        </p:nvSpPr>
        <p:spPr>
          <a:xfrm>
            <a:off x="4955273" y="1028700"/>
            <a:ext cx="3197999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48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pic" idx="3"/>
          </p:nvPr>
        </p:nvSpPr>
        <p:spPr>
          <a:xfrm>
            <a:off x="1145273" y="1028700"/>
            <a:ext cx="3198000" cy="2400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495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4"/>
          </p:nvPr>
        </p:nvSpPr>
        <p:spPr>
          <a:xfrm>
            <a:off x="1143000" y="3486150"/>
            <a:ext cx="3200400" cy="971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4" name="Shape 1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-Up: 2 Landscape with 3 Portrai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pic" idx="2"/>
          </p:nvPr>
        </p:nvSpPr>
        <p:spPr>
          <a:xfrm>
            <a:off x="2286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pic" idx="3"/>
          </p:nvPr>
        </p:nvSpPr>
        <p:spPr>
          <a:xfrm>
            <a:off x="228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4"/>
          </p:nvPr>
        </p:nvSpPr>
        <p:spPr>
          <a:xfrm>
            <a:off x="4419600" y="2900362"/>
            <a:ext cx="39624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>
            <a:spLocks noGrp="1"/>
          </p:cNvSpPr>
          <p:nvPr>
            <p:ph type="pic" idx="5"/>
          </p:nvPr>
        </p:nvSpPr>
        <p:spPr>
          <a:xfrm>
            <a:off x="30099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>
            <a:spLocks noGrp="1"/>
          </p:cNvSpPr>
          <p:nvPr>
            <p:ph type="pic" idx="6"/>
          </p:nvPr>
        </p:nvSpPr>
        <p:spPr>
          <a:xfrm>
            <a:off x="5791200" y="171450"/>
            <a:ext cx="2606100" cy="2606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Album Cov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/>
        </p:nvSpPr>
        <p:spPr>
          <a:xfrm>
            <a:off x="7162800" y="102869"/>
            <a:ext cx="228600" cy="3943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7467600" y="100012"/>
            <a:ext cx="1447800" cy="394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960"/>
              </a:spcBef>
              <a:buClr>
                <a:schemeClr val="lt1"/>
              </a:buClr>
              <a:buFont typeface="Arial"/>
              <a:buNone/>
              <a:defRPr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pic" idx="2"/>
          </p:nvPr>
        </p:nvSpPr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 rot="-5400000">
            <a:off x="7662887" y="2728567"/>
            <a:ext cx="22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3"/>
          </p:nvPr>
        </p:nvSpPr>
        <p:spPr>
          <a:xfrm rot="-5400000">
            <a:off x="6019800" y="1562100"/>
            <a:ext cx="3886200" cy="99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rgbClr val="FFFFFF"/>
              </a:buClr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-Up Mixed with Caption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pic" idx="2"/>
          </p:nvPr>
        </p:nvSpPr>
        <p:spPr>
          <a:xfrm>
            <a:off x="4724401" y="169164"/>
            <a:ext cx="3694199" cy="2078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>
            <a:spLocks noGrp="1"/>
          </p:cNvSpPr>
          <p:nvPr>
            <p:ph type="pic" idx="3"/>
          </p:nvPr>
        </p:nvSpPr>
        <p:spPr>
          <a:xfrm>
            <a:off x="152400" y="166878"/>
            <a:ext cx="4368600" cy="4368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24400" y="2343150"/>
            <a:ext cx="3694200" cy="223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norama with Caption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228600" y="1143000"/>
            <a:ext cx="8229600" cy="2057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342900" algn="ct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82296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-Up Portrait with Captions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pic" idx="2"/>
          </p:nvPr>
        </p:nvSpPr>
        <p:spPr>
          <a:xfrm>
            <a:off x="2286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>
            <a:spLocks noGrp="1"/>
          </p:cNvSpPr>
          <p:nvPr>
            <p:ph type="pic" idx="3"/>
          </p:nvPr>
        </p:nvSpPr>
        <p:spPr>
          <a:xfrm>
            <a:off x="30480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>
            <a:spLocks noGrp="1"/>
          </p:cNvSpPr>
          <p:nvPr>
            <p:ph type="pic" idx="4"/>
          </p:nvPr>
        </p:nvSpPr>
        <p:spPr>
          <a:xfrm>
            <a:off x="5867400" y="400050"/>
            <a:ext cx="2590800" cy="2590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342900" marR="0" lvl="0" indent="-2159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286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5"/>
          </p:nvPr>
        </p:nvSpPr>
        <p:spPr>
          <a:xfrm>
            <a:off x="30480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6"/>
          </p:nvPr>
        </p:nvSpPr>
        <p:spPr>
          <a:xfrm>
            <a:off x="5867400" y="3257550"/>
            <a:ext cx="2590800" cy="1257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8889272" y="0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ortrai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/>
          </p:cNvSpPr>
          <p:nvPr>
            <p:ph type="pic" idx="2"/>
          </p:nvPr>
        </p:nvSpPr>
        <p:spPr>
          <a:xfrm>
            <a:off x="304800" y="171450"/>
            <a:ext cx="4755000" cy="4743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47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127000" algn="ctr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05400" y="171450"/>
            <a:ext cx="3200400" cy="2857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00"/>
              </a:spcBef>
              <a:buClr>
                <a:schemeClr val="dk2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ndscape Fullscreen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rot="-5400000">
            <a:off x="6172839" y="2411700"/>
            <a:ext cx="5143500" cy="320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Shape 11"/>
          <p:cNvSpPr/>
          <p:nvPr/>
        </p:nvSpPr>
        <p:spPr>
          <a:xfrm rot="-5400000">
            <a:off x="6485364" y="2484350"/>
            <a:ext cx="5143500" cy="173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7848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2"/>
              </a:buClr>
              <a:buFont typeface="Calibri"/>
              <a:buNone/>
              <a:defRPr sz="4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7848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2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2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2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 rot="-5400000">
            <a:off x="7962887" y="713990"/>
            <a:ext cx="16002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 rot="-5400000">
            <a:off x="7562837" y="2828541"/>
            <a:ext cx="24003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 rot="5400000">
            <a:off x="8399863" y="4426368"/>
            <a:ext cx="7263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Shape 17"/>
          <p:cNvSpPr/>
          <p:nvPr/>
        </p:nvSpPr>
        <p:spPr>
          <a:xfrm>
            <a:off x="8895749" y="-549"/>
            <a:ext cx="762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jpg"/><Relationship Id="rId5" Type="http://schemas.openxmlformats.org/officeDocument/2006/relationships/image" Target="../media/image30.jp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31.jpg"/><Relationship Id="rId5" Type="http://schemas.openxmlformats.org/officeDocument/2006/relationships/image" Target="../media/image32.jp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5" Type="http://schemas.openxmlformats.org/officeDocument/2006/relationships/image" Target="../media/image15.jp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jpg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3"/>
          </p:nvPr>
        </p:nvSpPr>
        <p:spPr>
          <a:xfrm>
            <a:off x="435429" y="3371850"/>
            <a:ext cx="7086600" cy="17718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Library News</a:t>
            </a:r>
          </a:p>
        </p:txBody>
      </p:sp>
      <p:pic>
        <p:nvPicPr>
          <p:cNvPr id="202" name="Shape 202" descr="Screen Shot 2016-02-22 at 9.37.41 am.png"/>
          <p:cNvPicPr preferRelativeResize="0">
            <a:picLocks noGrp="1"/>
          </p:cNvPicPr>
          <p:nvPr>
            <p:ph type="pic" idx="5"/>
          </p:nvPr>
        </p:nvPicPr>
        <p:blipFill rotWithShape="1">
          <a:blip r:embed="rId3">
            <a:alphaModFix/>
          </a:blip>
          <a:srcRect l="1695" r="1695"/>
          <a:stretch/>
        </p:blipFill>
        <p:spPr>
          <a:xfrm>
            <a:off x="5548878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3" name="Shape 203" descr="Screen Shot 2016-02-22 at 9.53.21 am.png"/>
          <p:cNvPicPr preferRelativeResize="0">
            <a:picLocks noGrp="1"/>
          </p:cNvPicPr>
          <p:nvPr>
            <p:ph type="pic" idx="4"/>
          </p:nvPr>
        </p:nvPicPr>
        <p:blipFill rotWithShape="1">
          <a:blip r:embed="rId4">
            <a:alphaModFix/>
          </a:blip>
          <a:srcRect t="-13921" b="-13920"/>
          <a:stretch/>
        </p:blipFill>
        <p:spPr>
          <a:xfrm>
            <a:off x="3346753" y="1600200"/>
            <a:ext cx="1657200" cy="16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04" name="Shape 2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8350" y="1614237"/>
            <a:ext cx="1736268" cy="1629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Shape 2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699" y="97700"/>
            <a:ext cx="4348024" cy="339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Shape 268"/>
          <p:cNvPicPr preferRelativeResize="0"/>
          <p:nvPr/>
        </p:nvPicPr>
        <p:blipFill rotWithShape="1">
          <a:blip r:embed="rId4">
            <a:alphaModFix/>
          </a:blip>
          <a:srcRect l="9812"/>
          <a:stretch/>
        </p:blipFill>
        <p:spPr>
          <a:xfrm rot="279647">
            <a:off x="4019524" y="825000"/>
            <a:ext cx="4781825" cy="3953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Shape 2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0850" y="3529100"/>
            <a:ext cx="116205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103325" y="167200"/>
            <a:ext cx="3512400" cy="487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Book Club is on every Wednesday at first break in the library for Year 3-6! </a:t>
            </a: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>
              <a:solidFill>
                <a:srgbClr val="000000"/>
              </a:solidFill>
            </a:endParaRP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00000"/>
                </a:solidFill>
              </a:rPr>
              <a:t>Check out the Book Club Blog on the GCCHub to see what we’ve been up to...</a:t>
            </a:r>
          </a:p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>
              <a:solidFill>
                <a:srgbClr val="000000"/>
              </a:solidFill>
            </a:endParaRPr>
          </a:p>
        </p:txBody>
      </p:sp>
      <p:pic>
        <p:nvPicPr>
          <p:cNvPr id="275" name="Shape 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15725" y="167200"/>
            <a:ext cx="5030850" cy="4875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228600" y="2628900"/>
            <a:ext cx="8229600" cy="2400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91425" tIns="91425" rIns="91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End of Term </a:t>
            </a:r>
            <a:r>
              <a:rPr lang="en-US" sz="3000">
                <a:solidFill>
                  <a:srgbClr val="000000"/>
                </a:solidFill>
              </a:rPr>
              <a:t>G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oals:</a:t>
            </a:r>
          </a:p>
          <a:p>
            <a:pPr marL="1200150" marR="0" lvl="1" indent="-4635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Complete </a:t>
            </a:r>
            <a:r>
              <a:rPr lang="en-US" sz="3000">
                <a:solidFill>
                  <a:srgbClr val="000000"/>
                </a:solidFill>
              </a:rPr>
              <a:t>10 000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quizzes </a:t>
            </a:r>
          </a:p>
          <a:p>
            <a:pPr marL="1200150" marR="0" lvl="1" indent="-463550" algn="l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</a:t>
            </a:r>
            <a:r>
              <a:rPr lang="en-US" sz="3000">
                <a:solidFill>
                  <a:srgbClr val="000000"/>
                </a:solidFill>
              </a:rPr>
              <a:t>25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,000,000 words </a:t>
            </a:r>
          </a:p>
          <a:p>
            <a:pPr marL="1200150" marR="0" lvl="1" indent="-463550" algn="l" rtl="0">
              <a:spcBef>
                <a:spcPts val="560"/>
              </a:spcBef>
              <a:buClr>
                <a:schemeClr val="dk2"/>
              </a:buClr>
              <a:buSzPct val="100000"/>
              <a:buFont typeface="Arial"/>
              <a:buNone/>
            </a:pP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1" name="Shape 281" descr="Screen Shot 2016-02-22 at 10.17.57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250" y="161825"/>
            <a:ext cx="3341400" cy="59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825" y="915100"/>
            <a:ext cx="8197200" cy="147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Library Awards</a:t>
            </a:r>
          </a:p>
        </p:txBody>
      </p:sp>
      <p:pic>
        <p:nvPicPr>
          <p:cNvPr id="288" name="Shape 288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681" r="1690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Shape 29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6254" r="6255"/>
          <a:stretch/>
        </p:blipFill>
        <p:spPr>
          <a:xfrm>
            <a:off x="228600" y="114300"/>
            <a:ext cx="6858000" cy="39297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Guess who got caught reading?</a:t>
            </a:r>
          </a:p>
        </p:txBody>
      </p:sp>
      <p:pic>
        <p:nvPicPr>
          <p:cNvPr id="296" name="Shape 296" descr="Screen Shot 2015-03-16 at 11.28.50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114300"/>
            <a:ext cx="6862800" cy="39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Shape 301" descr="Screen Shot 2015-03-16 at 11.28.50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76641" y="3553356"/>
            <a:ext cx="2356200" cy="135390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Shape 302"/>
          <p:cNvSpPr txBox="1"/>
          <p:nvPr/>
        </p:nvSpPr>
        <p:spPr>
          <a:xfrm>
            <a:off x="323650" y="198625"/>
            <a:ext cx="3361800" cy="102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sz="4800"/>
          </a:p>
        </p:txBody>
      </p:sp>
      <p:pic>
        <p:nvPicPr>
          <p:cNvPr id="303" name="Shape 3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7123" y="198625"/>
            <a:ext cx="3395822" cy="4527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Shape 3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3525" y="198624"/>
            <a:ext cx="4435849" cy="3326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Shape 309" descr="Screen Shot 2015-03-16 at 11.28.50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06566" y="3643706"/>
            <a:ext cx="2356200" cy="135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Shape 3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96249" y="122049"/>
            <a:ext cx="4412699" cy="3309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Shape 311"/>
          <p:cNvPicPr preferRelativeResize="0"/>
          <p:nvPr/>
        </p:nvPicPr>
        <p:blipFill rotWithShape="1">
          <a:blip r:embed="rId5">
            <a:alphaModFix/>
          </a:blip>
          <a:srcRect l="17259"/>
          <a:stretch/>
        </p:blipFill>
        <p:spPr>
          <a:xfrm>
            <a:off x="114850" y="939025"/>
            <a:ext cx="4193399" cy="3801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Shape 209" descr="Screen Shot 2016-02-22 at 9.21.32 am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3462" b="3453"/>
          <a:stretch/>
        </p:blipFill>
        <p:spPr>
          <a:xfrm>
            <a:off x="533400" y="163792"/>
            <a:ext cx="7467600" cy="35511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39999" dist="20000" dir="5400000" rotWithShape="0">
              <a:srgbClr val="000000">
                <a:alpha val="37650"/>
              </a:srgbClr>
            </a:outerShdw>
          </a:effectLst>
        </p:spPr>
      </p:pic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533400" y="3829050"/>
            <a:ext cx="7467600" cy="12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Password is </a:t>
            </a:r>
            <a:r>
              <a:rPr lang="en-US" sz="5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eagle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228600" y="4100512"/>
            <a:ext cx="86730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Issue </a:t>
            </a:r>
            <a:r>
              <a:rPr lang="en-US" sz="3000">
                <a:solidFill>
                  <a:srgbClr val="000000"/>
                </a:solidFill>
              </a:rPr>
              <a:t>2</a:t>
            </a:r>
            <a:r>
              <a:rPr lang="en-US" sz="3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>
                <a:solidFill>
                  <a:srgbClr val="000000"/>
                </a:solidFill>
              </a:rPr>
              <a:t>brochures are due back Monday 13 March.</a:t>
            </a:r>
          </a:p>
        </p:txBody>
      </p:sp>
      <p:pic>
        <p:nvPicPr>
          <p:cNvPr id="216" name="Shape 216" descr="Screen Shot 2016-02-22 at 9.23.31 am.png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-44731" b="-44731"/>
          <a:stretch/>
        </p:blipFill>
        <p:spPr>
          <a:xfrm>
            <a:off x="228600" y="57150"/>
            <a:ext cx="6019800" cy="39861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pic>
        <p:nvPicPr>
          <p:cNvPr id="217" name="Shape 217" descr="Screen Shot 2016-02-22 at 9.23.06 a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48400" y="57150"/>
            <a:ext cx="26670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Shape 22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4734" r="4743"/>
          <a:stretch/>
        </p:blipFill>
        <p:spPr>
          <a:xfrm>
            <a:off x="609600" y="114300"/>
            <a:ext cx="7518300" cy="37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Shape 223"/>
          <p:cNvSpPr txBox="1"/>
          <p:nvPr/>
        </p:nvSpPr>
        <p:spPr>
          <a:xfrm>
            <a:off x="609600" y="3886200"/>
            <a:ext cx="7518300" cy="1257300"/>
          </a:xfrm>
          <a:prstGeom prst="rect">
            <a:avLst/>
          </a:prstGeom>
          <a:solidFill>
            <a:srgbClr val="6ABB29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Arial"/>
              <a:buNone/>
            </a:pPr>
            <a:r>
              <a:rPr lang="en-US" sz="5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Year 6 Library Monitors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Shape 2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7400" y="149900"/>
            <a:ext cx="6674225" cy="408199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30" name="Shape 230"/>
          <p:cNvSpPr txBox="1">
            <a:spLocks noGrp="1"/>
          </p:cNvSpPr>
          <p:nvPr>
            <p:ph type="body" idx="1"/>
          </p:nvPr>
        </p:nvSpPr>
        <p:spPr>
          <a:xfrm>
            <a:off x="0" y="4142275"/>
            <a:ext cx="9100200" cy="9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2400">
                <a:solidFill>
                  <a:srgbClr val="000000"/>
                </a:solidFill>
              </a:rPr>
              <a:t>Check out the GCC Hub Gallery for all the photos from Andrew’s Kings visit!</a:t>
            </a:r>
          </a:p>
        </p:txBody>
      </p:sp>
      <p:pic>
        <p:nvPicPr>
          <p:cNvPr id="231" name="Shape 2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25" y="1205306"/>
            <a:ext cx="1628700" cy="2185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Shape 2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675" y="211625"/>
            <a:ext cx="6477000" cy="403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Shape 238"/>
          <p:cNvPicPr preferRelativeResize="0"/>
          <p:nvPr/>
        </p:nvPicPr>
        <p:blipFill rotWithShape="1">
          <a:blip r:embed="rId4">
            <a:alphaModFix/>
          </a:blip>
          <a:srcRect l="2580" t="5798" r="-2579" b="10160"/>
          <a:stretch/>
        </p:blipFill>
        <p:spPr>
          <a:xfrm>
            <a:off x="6681237" y="1980349"/>
            <a:ext cx="2158499" cy="2418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Shape 2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1074" y="87275"/>
            <a:ext cx="6347575" cy="499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Shape 250"/>
          <p:cNvPicPr preferRelativeResize="0"/>
          <p:nvPr/>
        </p:nvPicPr>
        <p:blipFill rotWithShape="1">
          <a:blip r:embed="rId3">
            <a:alphaModFix/>
          </a:blip>
          <a:srcRect l="15987"/>
          <a:stretch/>
        </p:blipFill>
        <p:spPr>
          <a:xfrm>
            <a:off x="52174" y="142949"/>
            <a:ext cx="4370047" cy="3901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Shape 251"/>
          <p:cNvPicPr preferRelativeResize="0"/>
          <p:nvPr/>
        </p:nvPicPr>
        <p:blipFill rotWithShape="1">
          <a:blip r:embed="rId4">
            <a:alphaModFix/>
          </a:blip>
          <a:srcRect l="12503" t="5749"/>
          <a:stretch/>
        </p:blipFill>
        <p:spPr>
          <a:xfrm rot="13">
            <a:off x="4359089" y="962623"/>
            <a:ext cx="4246300" cy="3430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Shape 2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>
            <a:off x="2012349" y="2925326"/>
            <a:ext cx="2157601" cy="2013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Shape 2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96904">
            <a:off x="327368" y="177931"/>
            <a:ext cx="4271139" cy="3369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02621" y="1425625"/>
            <a:ext cx="4718725" cy="356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Shape 2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4951" y="3047826"/>
            <a:ext cx="1090925" cy="186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Shape 2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90274" y="155075"/>
            <a:ext cx="1598503" cy="11988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ontemporary Photo Album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Macintosh PowerPoint</Application>
  <PresentationFormat>On-screen Show (16:9)</PresentationFormat>
  <Paragraphs>21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Contemporary Photo Album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1</cp:revision>
  <dcterms:modified xsi:type="dcterms:W3CDTF">2017-03-04T06:45:08Z</dcterms:modified>
</cp:coreProperties>
</file>